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8" r:id="rId3"/>
    <p:sldId id="259" r:id="rId4"/>
    <p:sldId id="260" r:id="rId5"/>
    <p:sldId id="262"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4EAD794B-57E3-4143-B80A-15C65AD32212}" type="datetimeFigureOut">
              <a:rPr lang="en-US" smtClean="0"/>
              <a:t>10/30/2018</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501C8B6F-B2B6-45CE-A258-9D271D1B03B8}"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4EAD794B-57E3-4143-B80A-15C65AD32212}" type="datetimeFigureOut">
              <a:rPr lang="en-US" smtClean="0"/>
              <a:t>10/30/2018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501C8B6F-B2B6-45CE-A258-9D271D1B03B8}"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4EAD794B-57E3-4143-B80A-15C65AD32212}" type="datetimeFigureOut">
              <a:rPr lang="en-US" smtClean="0"/>
              <a:t>10/30/2018</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501C8B6F-B2B6-45CE-A258-9D271D1B03B8}"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4EAD794B-57E3-4143-B80A-15C65AD32212}" type="datetimeFigureOut">
              <a:rPr lang="en-US" smtClean="0"/>
              <a:t>10/30/2018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1C8B6F-B2B6-45CE-A258-9D271D1B03B8}"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4EAD794B-57E3-4143-B80A-15C65AD32212}" type="datetimeFigureOut">
              <a:rPr lang="en-US" smtClean="0"/>
              <a:t>10/30/2018</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501C8B6F-B2B6-45CE-A258-9D271D1B03B8}"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EAD794B-57E3-4143-B80A-15C65AD32212}" type="datetimeFigureOut">
              <a:rPr lang="en-US" smtClean="0"/>
              <a:t>10/30/2018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501C8B6F-B2B6-45CE-A258-9D271D1B03B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4EAD794B-57E3-4143-B80A-15C65AD32212}" type="datetimeFigureOut">
              <a:rPr lang="en-US" smtClean="0"/>
              <a:t>10/30/2018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501C8B6F-B2B6-45CE-A258-9D271D1B03B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501C8B6F-B2B6-45CE-A258-9D271D1B03B8}"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4EAD794B-57E3-4143-B80A-15C65AD32212}" type="datetimeFigureOut">
              <a:rPr lang="en-US" smtClean="0"/>
              <a:t>10/30/2018</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501C8B6F-B2B6-45CE-A258-9D271D1B03B8}"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4EAD794B-57E3-4143-B80A-15C65AD32212}" type="datetimeFigureOut">
              <a:rPr lang="en-US" smtClean="0"/>
              <a:t>10/30/2018</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EAD794B-57E3-4143-B80A-15C65AD32212}" type="datetimeFigureOut">
              <a:rPr lang="en-US" smtClean="0"/>
              <a:t>10/30/2018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1C8B6F-B2B6-45CE-A258-9D271D1B03B8}"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501C8B6F-B2B6-45CE-A258-9D271D1B03B8}"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EAD794B-57E3-4143-B80A-15C65AD32212}" type="datetimeFigureOut">
              <a:rPr lang="en-US" smtClean="0"/>
              <a:t>10/30/2018</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4EAD794B-57E3-4143-B80A-15C65AD32212}" type="datetimeFigureOut">
              <a:rPr lang="en-US" smtClean="0"/>
              <a:t>10/30/2018</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501C8B6F-B2B6-45CE-A258-9D271D1B03B8}"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nytimes.com/2012/04/01/fashion/more-asian-americans-marrying-within-their-race.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Domination of Nail Industry by Vietnamese-Americans</a:t>
            </a:r>
            <a:endParaRPr lang="en-US" dirty="0"/>
          </a:p>
        </p:txBody>
      </p:sp>
      <p:sp>
        <p:nvSpPr>
          <p:cNvPr id="2" name="Title 1"/>
          <p:cNvSpPr>
            <a:spLocks noGrp="1"/>
          </p:cNvSpPr>
          <p:nvPr>
            <p:ph type="ctrTitle"/>
          </p:nvPr>
        </p:nvSpPr>
        <p:spPr/>
        <p:txBody>
          <a:bodyPr/>
          <a:lstStyle/>
          <a:p>
            <a:r>
              <a:rPr lang="en-US" dirty="0" smtClean="0"/>
              <a:t>Vietnamese-American Nail Culture</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Language Barrier</a:t>
            </a:r>
            <a:endParaRPr lang="en-US" dirty="0"/>
          </a:p>
        </p:txBody>
      </p:sp>
      <p:sp>
        <p:nvSpPr>
          <p:cNvPr id="3" name="Content Placeholder 2"/>
          <p:cNvSpPr>
            <a:spLocks noGrp="1"/>
          </p:cNvSpPr>
          <p:nvPr>
            <p:ph sz="quarter" idx="1"/>
          </p:nvPr>
        </p:nvSpPr>
        <p:spPr/>
        <p:txBody>
          <a:bodyPr>
            <a:normAutofit fontScale="85000" lnSpcReduction="10000"/>
          </a:bodyPr>
          <a:lstStyle/>
          <a:p>
            <a:r>
              <a:rPr lang="en-US" dirty="0" smtClean="0"/>
              <a:t>There are two generations which are heavily involved in the nail cosmetics.</a:t>
            </a:r>
          </a:p>
          <a:p>
            <a:r>
              <a:rPr lang="en-US" dirty="0" smtClean="0"/>
              <a:t>The first is the generation of Vietnamese immigrants. They represent the majority of nail technicians and struggle to achieve language proficiency after spending most of their formative years in Vietnam.</a:t>
            </a:r>
          </a:p>
          <a:p>
            <a:r>
              <a:rPr lang="en-US" dirty="0" smtClean="0"/>
              <a:t>The second generation includes those who are born and raised in America. They grew up on American sensibilities and values, hence have fluency in the English language. </a:t>
            </a:r>
          </a:p>
          <a:p>
            <a:r>
              <a:rPr lang="en-US" dirty="0" smtClean="0"/>
              <a:t>The common perception that Vietnamese-Americans do not know the language has created the stereotype that all nail technicians of Vietnamese origin are not proficient in English (Eckstein &amp; Nguyen, 2011).</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Stereotype</a:t>
            </a:r>
            <a:endParaRPr lang="en-US" dirty="0"/>
          </a:p>
        </p:txBody>
      </p:sp>
      <p:sp>
        <p:nvSpPr>
          <p:cNvPr id="3" name="Content Placeholder 2"/>
          <p:cNvSpPr>
            <a:spLocks noGrp="1"/>
          </p:cNvSpPr>
          <p:nvPr>
            <p:ph sz="quarter" idx="1"/>
          </p:nvPr>
        </p:nvSpPr>
        <p:spPr/>
        <p:txBody>
          <a:bodyPr>
            <a:normAutofit lnSpcReduction="10000"/>
          </a:bodyPr>
          <a:lstStyle/>
          <a:p>
            <a:r>
              <a:rPr lang="en-US" dirty="0"/>
              <a:t>T</a:t>
            </a:r>
            <a:r>
              <a:rPr lang="en-US" dirty="0" smtClean="0"/>
              <a:t>he portrayal of Vietnamese women in Western movies and books has led to the stereotyping of Vietnamese-American women in the nail cosmetics industry.</a:t>
            </a:r>
          </a:p>
          <a:p>
            <a:r>
              <a:rPr lang="en-US" dirty="0" smtClean="0"/>
              <a:t>They are perceived as being unintelligent because the job is associated with immigrants with low levels of formal education.</a:t>
            </a:r>
          </a:p>
          <a:p>
            <a:r>
              <a:rPr lang="en-US" dirty="0" smtClean="0"/>
              <a:t>Vietnamese-American women are also perceived as being bipolar. They are considered either too aggressive or very submissive (Eckstein &amp; Nguyen, 2011).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Endogamy</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Vietnamese-Americans have the lowest rates of intermarriages to whites among the Asian sub-groups in the U.S.</a:t>
            </a:r>
          </a:p>
          <a:p>
            <a:r>
              <a:rPr lang="en-US" dirty="0" smtClean="0"/>
              <a:t>A study by the University of Massachusetts found that Vietnamese-Americans had extremely low rates of intermarriages to whites (Swarns, 2012).</a:t>
            </a:r>
          </a:p>
          <a:p>
            <a:r>
              <a:rPr lang="en-US" dirty="0" smtClean="0"/>
              <a:t>Another study by the Pew Report found that the rates of endogamy among Vietnamese-Americans have been declining steadily since the 1980s (Swarns, 2012). It highlights more openness among younger Vietnamese-Americans to marry across ethnic lines. </a:t>
            </a:r>
          </a:p>
          <a:p>
            <a:r>
              <a:rPr lang="en-US" dirty="0" smtClean="0"/>
              <a:t>For the older generation, it represents a potential threat to the Vietnamese culture and ethnicity.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Cultural Barrier</a:t>
            </a:r>
            <a:endParaRPr lang="en-US" dirty="0"/>
          </a:p>
        </p:txBody>
      </p:sp>
      <p:sp>
        <p:nvSpPr>
          <p:cNvPr id="3" name="Content Placeholder 2"/>
          <p:cNvSpPr>
            <a:spLocks noGrp="1"/>
          </p:cNvSpPr>
          <p:nvPr>
            <p:ph sz="quarter" idx="1"/>
          </p:nvPr>
        </p:nvSpPr>
        <p:spPr/>
        <p:txBody>
          <a:bodyPr>
            <a:normAutofit fontScale="77500" lnSpcReduction="20000"/>
          </a:bodyPr>
          <a:lstStyle/>
          <a:p>
            <a:r>
              <a:rPr lang="en-US" dirty="0" smtClean="0"/>
              <a:t>Vietnamese people are generally more subtle and less emotional in their public interactions compared to white Americans. Vietnamese people are discouraged from showing their negative emotions while Americans are raised with the idea that it is always healthy to let your emotions show.</a:t>
            </a:r>
          </a:p>
          <a:p>
            <a:r>
              <a:rPr lang="en-US" dirty="0" smtClean="0"/>
              <a:t>Some gestures and facial expressions differ in meaning compared to those used by Westerners. For instance, a Vietnamese may wave a hand in a twisting motion to mean “no” while a Westerner would likely shake his head or wag a finger (Rambo, 2005). </a:t>
            </a:r>
          </a:p>
          <a:p>
            <a:r>
              <a:rPr lang="en-US" dirty="0" smtClean="0"/>
              <a:t>Family is the most important thing to people of Vietnamese origin. By contrast, American culture places high priority on individualism.</a:t>
            </a:r>
          </a:p>
          <a:p>
            <a:r>
              <a:rPr lang="en-US" dirty="0" smtClean="0"/>
              <a:t>Vietnamese people prefer to be reserved in their dressing. Women, in particular, do not wear revealing clothing in public.</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sz="quarter" idx="1"/>
          </p:nvPr>
        </p:nvSpPr>
        <p:spPr/>
        <p:txBody>
          <a:bodyPr>
            <a:normAutofit fontScale="92500"/>
          </a:bodyPr>
          <a:lstStyle/>
          <a:p>
            <a:r>
              <a:rPr lang="en-US" dirty="0"/>
              <a:t>Eckstein, S., &amp; Nguyen, T. N. (2011). The Making and Transnationalization of an Ethnic Niche: Vietnamese Manicurists 1. </a:t>
            </a:r>
            <a:r>
              <a:rPr lang="en-US" i="1" dirty="0"/>
              <a:t>International Migration Review</a:t>
            </a:r>
            <a:r>
              <a:rPr lang="en-US" dirty="0"/>
              <a:t>, </a:t>
            </a:r>
            <a:r>
              <a:rPr lang="en-US" i="1" dirty="0"/>
              <a:t>45</a:t>
            </a:r>
            <a:r>
              <a:rPr lang="en-US" dirty="0"/>
              <a:t>(3), 639-674</a:t>
            </a:r>
            <a:r>
              <a:rPr lang="en-US" dirty="0" smtClean="0"/>
              <a:t>. </a:t>
            </a:r>
          </a:p>
          <a:p>
            <a:r>
              <a:rPr lang="en-US" dirty="0" smtClean="0"/>
              <a:t>Rambo, A. T. (2005). </a:t>
            </a:r>
            <a:r>
              <a:rPr lang="en-US" i="1" dirty="0" smtClean="0"/>
              <a:t>Searching for Vietnam: Selected writings on Vietnamese culture and society</a:t>
            </a:r>
            <a:r>
              <a:rPr lang="en-US" dirty="0" smtClean="0"/>
              <a:t> (Vol. 9). Trans Pacific Press</a:t>
            </a:r>
            <a:r>
              <a:rPr lang="en-US" dirty="0" smtClean="0"/>
              <a:t>. </a:t>
            </a:r>
          </a:p>
          <a:p>
            <a:r>
              <a:rPr lang="en-US" dirty="0" smtClean="0"/>
              <a:t>Swarns, R. L. (2012). For Asian-American Couples, a Tie that Binds. The New York Times, 2012. Retrieved from: </a:t>
            </a:r>
            <a:r>
              <a:rPr lang="en-US" dirty="0" smtClean="0">
                <a:hlinkClick r:id="rId2"/>
              </a:rPr>
              <a:t>https://www.nytimes.com/2012/04/01/fashion/more-asian-americans-marrying-within-their-race.html</a:t>
            </a:r>
            <a:r>
              <a:rPr lang="en-US" dirty="0" smtClean="0"/>
              <a:t> </a:t>
            </a:r>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197</TotalTime>
  <Words>457</Words>
  <Application>Microsoft Office PowerPoint</Application>
  <PresentationFormat>On-screen Show (4:3)</PresentationFormat>
  <Paragraphs>25</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Civic</vt:lpstr>
      <vt:lpstr>Vietnamese-American Nail Culture</vt:lpstr>
      <vt:lpstr>Language Barrier</vt:lpstr>
      <vt:lpstr>Stereotype</vt:lpstr>
      <vt:lpstr>Endogamy</vt:lpstr>
      <vt:lpstr>Cultural Barrier</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Vietnamese-American Nail Culture</dc:title>
  <dc:creator>USER</dc:creator>
  <cp:lastModifiedBy>USER</cp:lastModifiedBy>
  <cp:revision>2</cp:revision>
  <dcterms:created xsi:type="dcterms:W3CDTF">2018-10-30T18:42:28Z</dcterms:created>
  <dcterms:modified xsi:type="dcterms:W3CDTF">2018-10-30T21:59:54Z</dcterms:modified>
</cp:coreProperties>
</file>